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60" r:id="rId5"/>
    <p:sldId id="261" r:id="rId6"/>
    <p:sldId id="266" r:id="rId7"/>
    <p:sldId id="264" r:id="rId8"/>
    <p:sldId id="268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238519-D37D-45DB-9724-E8026E3053C6}" v="91" dt="2025-03-26T18:35:11.7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gi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8116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651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178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3493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9691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605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3229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7518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563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79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505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012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59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541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2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22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49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B9E937E-AEC2-480F-9F83-F0250D09C70B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BF9102-C389-4E29-B325-8140EB3A1F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334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5B4642-A5EA-98A0-BFF7-4C2C231C3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09919" y="1728216"/>
            <a:ext cx="6402641" cy="45628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BA7A7-19B5-A79B-1882-EC53CF75A5FC}"/>
              </a:ext>
            </a:extLst>
          </p:cNvPr>
          <p:cNvSpPr txBox="1"/>
          <p:nvPr/>
        </p:nvSpPr>
        <p:spPr>
          <a:xfrm>
            <a:off x="1177435" y="2638769"/>
            <a:ext cx="3678029" cy="24178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ONLINE SWEETMART</a:t>
            </a:r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DE2CA1EF-81B6-7CF0-45BF-951E7775C2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170" b="33645"/>
          <a:stretch/>
        </p:blipFill>
        <p:spPr>
          <a:xfrm>
            <a:off x="8899675" y="125128"/>
            <a:ext cx="2143125" cy="5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04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093E094-6135-0648-8F5D-610B5B89EAAD}"/>
              </a:ext>
            </a:extLst>
          </p:cNvPr>
          <p:cNvSpPr/>
          <p:nvPr/>
        </p:nvSpPr>
        <p:spPr>
          <a:xfrm>
            <a:off x="5600433" y="2066798"/>
            <a:ext cx="2082870" cy="149134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8429C2-B348-8363-E160-7A6DE47135D7}"/>
              </a:ext>
            </a:extLst>
          </p:cNvPr>
          <p:cNvSpPr/>
          <p:nvPr/>
        </p:nvSpPr>
        <p:spPr>
          <a:xfrm>
            <a:off x="8966896" y="5026826"/>
            <a:ext cx="2155371" cy="149134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43C0A0-D49A-AE39-F2F8-9CFB91F4E38E}"/>
              </a:ext>
            </a:extLst>
          </p:cNvPr>
          <p:cNvSpPr/>
          <p:nvPr/>
        </p:nvSpPr>
        <p:spPr>
          <a:xfrm>
            <a:off x="5600433" y="5090391"/>
            <a:ext cx="2155371" cy="1491343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844AE6-0FBF-924E-2667-E3053A6E7B28}"/>
              </a:ext>
            </a:extLst>
          </p:cNvPr>
          <p:cNvSpPr/>
          <p:nvPr/>
        </p:nvSpPr>
        <p:spPr>
          <a:xfrm>
            <a:off x="4041699" y="3511665"/>
            <a:ext cx="2155371" cy="14913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B38CEE-E561-9034-E823-8CF07A8F7C56}"/>
              </a:ext>
            </a:extLst>
          </p:cNvPr>
          <p:cNvSpPr/>
          <p:nvPr/>
        </p:nvSpPr>
        <p:spPr>
          <a:xfrm>
            <a:off x="5776883" y="505400"/>
            <a:ext cx="1834029" cy="121348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ADMIN</a:t>
            </a:r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4FEC680-484C-6C2F-F0F2-595923AE5A71}"/>
              </a:ext>
            </a:extLst>
          </p:cNvPr>
          <p:cNvSpPr/>
          <p:nvPr/>
        </p:nvSpPr>
        <p:spPr>
          <a:xfrm>
            <a:off x="2714735" y="4988761"/>
            <a:ext cx="2155371" cy="149134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4F6E46-FDC3-DC1E-7FB9-FFB59AB593B9}"/>
              </a:ext>
            </a:extLst>
          </p:cNvPr>
          <p:cNvSpPr txBox="1"/>
          <p:nvPr/>
        </p:nvSpPr>
        <p:spPr>
          <a:xfrm>
            <a:off x="5841768" y="2344658"/>
            <a:ext cx="1447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USER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MODULE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C8AD18-2F29-33DA-3AD0-2A6213911711}"/>
              </a:ext>
            </a:extLst>
          </p:cNvPr>
          <p:cNvSpPr txBox="1"/>
          <p:nvPr/>
        </p:nvSpPr>
        <p:spPr>
          <a:xfrm>
            <a:off x="2904150" y="5233724"/>
            <a:ext cx="1616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ORDER MODULE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452201-F332-C160-75E6-442BDA284D80}"/>
              </a:ext>
            </a:extLst>
          </p:cNvPr>
          <p:cNvSpPr txBox="1"/>
          <p:nvPr/>
        </p:nvSpPr>
        <p:spPr>
          <a:xfrm>
            <a:off x="9321278" y="5395926"/>
            <a:ext cx="144780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PRODUCT 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MODULE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575C2F-0CFF-141A-99E2-EA7094470257}"/>
              </a:ext>
            </a:extLst>
          </p:cNvPr>
          <p:cNvSpPr/>
          <p:nvPr/>
        </p:nvSpPr>
        <p:spPr>
          <a:xfrm>
            <a:off x="7147625" y="3427122"/>
            <a:ext cx="2155371" cy="149134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9CEFD3-943F-0C26-3B82-22A593964D8C}"/>
              </a:ext>
            </a:extLst>
          </p:cNvPr>
          <p:cNvSpPr txBox="1"/>
          <p:nvPr/>
        </p:nvSpPr>
        <p:spPr>
          <a:xfrm>
            <a:off x="4275740" y="3936696"/>
            <a:ext cx="1687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CART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MODULE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53B8AF-88CE-2B30-6237-345537336F98}"/>
              </a:ext>
            </a:extLst>
          </p:cNvPr>
          <p:cNvSpPr txBox="1"/>
          <p:nvPr/>
        </p:nvSpPr>
        <p:spPr>
          <a:xfrm>
            <a:off x="7434547" y="3813173"/>
            <a:ext cx="177705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CATEGORY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MODULE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BF559-3139-3C68-04F6-34160B0F6C41}"/>
              </a:ext>
            </a:extLst>
          </p:cNvPr>
          <p:cNvSpPr txBox="1"/>
          <p:nvPr/>
        </p:nvSpPr>
        <p:spPr>
          <a:xfrm>
            <a:off x="5990469" y="5416363"/>
            <a:ext cx="144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</a:rPr>
              <a:t>PAYMENT METHOD</a:t>
            </a:r>
          </a:p>
          <a:p>
            <a:pPr algn="ctr"/>
            <a:r>
              <a:rPr lang="en-US" sz="2000" b="1">
                <a:solidFill>
                  <a:schemeClr val="bg1"/>
                </a:solidFill>
              </a:rPr>
              <a:t>MODULE</a:t>
            </a:r>
            <a:endParaRPr lang="en-IN" sz="2000" b="1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F1C158-03F4-8B61-8323-D1B0E5569A83}"/>
              </a:ext>
            </a:extLst>
          </p:cNvPr>
          <p:cNvCxnSpPr>
            <a:cxnSpLocks/>
          </p:cNvCxnSpPr>
          <p:nvPr/>
        </p:nvCxnSpPr>
        <p:spPr>
          <a:xfrm>
            <a:off x="6637074" y="1725980"/>
            <a:ext cx="0" cy="3745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2C3E7BF-7232-3335-E1A3-050AD3355DFB}"/>
              </a:ext>
            </a:extLst>
          </p:cNvPr>
          <p:cNvCxnSpPr>
            <a:stCxn id="4" idx="3"/>
          </p:cNvCxnSpPr>
          <p:nvPr/>
        </p:nvCxnSpPr>
        <p:spPr>
          <a:xfrm flipH="1">
            <a:off x="5690456" y="3339739"/>
            <a:ext cx="215006" cy="3619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C7BC63B-9628-BFF5-7888-D21239D393AC}"/>
              </a:ext>
            </a:extLst>
          </p:cNvPr>
          <p:cNvCxnSpPr>
            <a:cxnSpLocks/>
          </p:cNvCxnSpPr>
          <p:nvPr/>
        </p:nvCxnSpPr>
        <p:spPr>
          <a:xfrm>
            <a:off x="9066333" y="4626776"/>
            <a:ext cx="418883" cy="546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A9CFA73-A113-08E4-F33C-87B751ED8823}"/>
              </a:ext>
            </a:extLst>
          </p:cNvPr>
          <p:cNvCxnSpPr>
            <a:cxnSpLocks/>
          </p:cNvCxnSpPr>
          <p:nvPr/>
        </p:nvCxnSpPr>
        <p:spPr>
          <a:xfrm>
            <a:off x="7528621" y="3172729"/>
            <a:ext cx="244705" cy="3169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DD2228-8717-58BC-37B1-52751BE38B85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792421" y="4680985"/>
            <a:ext cx="483319" cy="307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59AFE2A-FDCA-EBDB-209E-FB0CB216E0F5}"/>
              </a:ext>
            </a:extLst>
          </p:cNvPr>
          <p:cNvCxnSpPr>
            <a:cxnSpLocks/>
            <a:stCxn id="7" idx="5"/>
          </p:cNvCxnSpPr>
          <p:nvPr/>
        </p:nvCxnSpPr>
        <p:spPr>
          <a:xfrm>
            <a:off x="5881423" y="4784606"/>
            <a:ext cx="313025" cy="3882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C704075-D72A-9383-66AC-173E506CA662}"/>
              </a:ext>
            </a:extLst>
          </p:cNvPr>
          <p:cNvCxnSpPr/>
          <p:nvPr/>
        </p:nvCxnSpPr>
        <p:spPr>
          <a:xfrm>
            <a:off x="6412832" y="1718883"/>
            <a:ext cx="0" cy="3816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490626-7878-A7F6-BF5D-A0CADC74B6F1}"/>
              </a:ext>
            </a:extLst>
          </p:cNvPr>
          <p:cNvCxnSpPr>
            <a:stCxn id="8" idx="3"/>
            <a:endCxn id="7" idx="0"/>
          </p:cNvCxnSpPr>
          <p:nvPr/>
        </p:nvCxnSpPr>
        <p:spPr>
          <a:xfrm flipH="1">
            <a:off x="5119385" y="1541173"/>
            <a:ext cx="926085" cy="19704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07A70AC-4101-4E7E-77DC-DF494CCBD76C}"/>
              </a:ext>
            </a:extLst>
          </p:cNvPr>
          <p:cNvCxnSpPr>
            <a:cxnSpLocks/>
            <a:stCxn id="8" idx="5"/>
            <a:endCxn id="13" idx="0"/>
          </p:cNvCxnSpPr>
          <p:nvPr/>
        </p:nvCxnSpPr>
        <p:spPr>
          <a:xfrm>
            <a:off x="7342325" y="1541173"/>
            <a:ext cx="882986" cy="18859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C0E34F9-FB01-6DDB-9C51-1E40DA3A9639}"/>
              </a:ext>
            </a:extLst>
          </p:cNvPr>
          <p:cNvSpPr txBox="1"/>
          <p:nvPr/>
        </p:nvSpPr>
        <p:spPr>
          <a:xfrm>
            <a:off x="2897070" y="400108"/>
            <a:ext cx="268535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solidFill>
                  <a:srgbClr val="00B0F0"/>
                </a:solidFill>
                <a:latin typeface="Times New Roman"/>
                <a:cs typeface="Times New Roman"/>
              </a:rPr>
              <a:t>Architecture</a:t>
            </a:r>
          </a:p>
        </p:txBody>
      </p:sp>
      <p:pic>
        <p:nvPicPr>
          <p:cNvPr id="2" name="Picture 1" descr="A blue and white logo&#10;&#10;Description automatically generated">
            <a:extLst>
              <a:ext uri="{FF2B5EF4-FFF2-40B4-BE49-F238E27FC236}">
                <a16:creationId xmlns:a16="http://schemas.microsoft.com/office/drawing/2014/main" id="{E1165B4C-978D-ABD3-0104-4FB345496F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170" b="33645"/>
          <a:stretch/>
        </p:blipFill>
        <p:spPr>
          <a:xfrm>
            <a:off x="8899675" y="125128"/>
            <a:ext cx="2143125" cy="5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0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7BA5E7-A841-078D-877A-4FBAE393DE73}"/>
              </a:ext>
            </a:extLst>
          </p:cNvPr>
          <p:cNvSpPr/>
          <p:nvPr/>
        </p:nvSpPr>
        <p:spPr>
          <a:xfrm>
            <a:off x="1241154" y="784493"/>
            <a:ext cx="1130407" cy="10592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AD68EF-B6A2-6B14-B97D-1F4306C08887}"/>
              </a:ext>
            </a:extLst>
          </p:cNvPr>
          <p:cNvSpPr txBox="1"/>
          <p:nvPr/>
        </p:nvSpPr>
        <p:spPr>
          <a:xfrm>
            <a:off x="1010651" y="45439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         ADMIN</a:t>
            </a:r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79233-5F2D-037B-1F5F-62E5DD4C0D3E}"/>
              </a:ext>
            </a:extLst>
          </p:cNvPr>
          <p:cNvSpPr txBox="1"/>
          <p:nvPr/>
        </p:nvSpPr>
        <p:spPr>
          <a:xfrm>
            <a:off x="1065701" y="872301"/>
            <a:ext cx="16764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           ID</a:t>
            </a:r>
          </a:p>
          <a:p>
            <a:r>
              <a:rPr lang="en-US" dirty="0"/>
              <a:t>      Name</a:t>
            </a:r>
          </a:p>
          <a:p>
            <a:r>
              <a:rPr lang="en-US" dirty="0"/>
              <a:t>    Password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39172E-9C23-F58B-D185-3FE6AC9B17EF}"/>
              </a:ext>
            </a:extLst>
          </p:cNvPr>
          <p:cNvSpPr/>
          <p:nvPr/>
        </p:nvSpPr>
        <p:spPr>
          <a:xfrm>
            <a:off x="1120752" y="3160377"/>
            <a:ext cx="1566299" cy="14667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1664A-8EFF-97C0-714C-A9726F0B0A08}"/>
              </a:ext>
            </a:extLst>
          </p:cNvPr>
          <p:cNvSpPr txBox="1"/>
          <p:nvPr/>
        </p:nvSpPr>
        <p:spPr>
          <a:xfrm>
            <a:off x="1066416" y="3314392"/>
            <a:ext cx="167639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        User_  ID</a:t>
            </a:r>
          </a:p>
          <a:p>
            <a:r>
              <a:rPr lang="en-US" dirty="0"/>
              <a:t>    User_name</a:t>
            </a:r>
          </a:p>
          <a:p>
            <a:r>
              <a:rPr lang="en-US" dirty="0"/>
              <a:t>      Password</a:t>
            </a:r>
          </a:p>
          <a:p>
            <a:r>
              <a:rPr lang="en-US" dirty="0"/>
              <a:t>     User_email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2A062C-2A78-8ECC-5D72-989126E164EE}"/>
              </a:ext>
            </a:extLst>
          </p:cNvPr>
          <p:cNvSpPr txBox="1"/>
          <p:nvPr/>
        </p:nvSpPr>
        <p:spPr>
          <a:xfrm>
            <a:off x="1360579" y="275211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  USER</a:t>
            </a:r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B0909A-0DE3-9F57-F021-4426BFB42579}"/>
              </a:ext>
            </a:extLst>
          </p:cNvPr>
          <p:cNvSpPr/>
          <p:nvPr/>
        </p:nvSpPr>
        <p:spPr>
          <a:xfrm>
            <a:off x="3506525" y="2381687"/>
            <a:ext cx="1399873" cy="8682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66B203-6295-E183-3124-39399AA8D796}"/>
              </a:ext>
            </a:extLst>
          </p:cNvPr>
          <p:cNvSpPr txBox="1"/>
          <p:nvPr/>
        </p:nvSpPr>
        <p:spPr>
          <a:xfrm>
            <a:off x="3627737" y="2324779"/>
            <a:ext cx="1159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Id</a:t>
            </a:r>
          </a:p>
          <a:p>
            <a:r>
              <a:rPr lang="en-US" sz="1400" dirty="0"/>
              <a:t>Name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04A6AB-31A9-E6BC-3D54-3D43BFE47A32}"/>
              </a:ext>
            </a:extLst>
          </p:cNvPr>
          <p:cNvSpPr/>
          <p:nvPr/>
        </p:nvSpPr>
        <p:spPr>
          <a:xfrm>
            <a:off x="3228275" y="4768716"/>
            <a:ext cx="1584487" cy="17573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F9AA06-849A-982F-76B2-E3A6AC34AE16}"/>
              </a:ext>
            </a:extLst>
          </p:cNvPr>
          <p:cNvSpPr txBox="1"/>
          <p:nvPr/>
        </p:nvSpPr>
        <p:spPr>
          <a:xfrm>
            <a:off x="3392398" y="4878064"/>
            <a:ext cx="1230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CartId</a:t>
            </a:r>
          </a:p>
          <a:p>
            <a:r>
              <a:rPr lang="en-US" dirty="0"/>
              <a:t>UserId</a:t>
            </a:r>
          </a:p>
          <a:p>
            <a:r>
              <a:rPr lang="en-US" dirty="0"/>
              <a:t>ProductCount</a:t>
            </a:r>
          </a:p>
          <a:p>
            <a:r>
              <a:rPr lang="en-US" dirty="0"/>
              <a:t>Total</a:t>
            </a:r>
          </a:p>
          <a:p>
            <a:r>
              <a:rPr lang="en-US" dirty="0"/>
              <a:t>ProductId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5222A6-D10C-7075-875C-709EF996722C}"/>
              </a:ext>
            </a:extLst>
          </p:cNvPr>
          <p:cNvSpPr txBox="1"/>
          <p:nvPr/>
        </p:nvSpPr>
        <p:spPr>
          <a:xfrm>
            <a:off x="3529014" y="1721773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CATEGORY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4F46F4-1152-76DA-BA13-3C8328D564B6}"/>
              </a:ext>
            </a:extLst>
          </p:cNvPr>
          <p:cNvSpPr txBox="1"/>
          <p:nvPr/>
        </p:nvSpPr>
        <p:spPr>
          <a:xfrm>
            <a:off x="3499773" y="4220340"/>
            <a:ext cx="167203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    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1FB689-70BC-EF9A-99B2-16A673B8166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2720955" y="2815822"/>
            <a:ext cx="785570" cy="6652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468ACD-2853-A5D0-CA3D-B8300E7AE032}"/>
              </a:ext>
            </a:extLst>
          </p:cNvPr>
          <p:cNvCxnSpPr>
            <a:cxnSpLocks/>
            <a:stCxn id="10" idx="3"/>
            <a:endCxn id="19" idx="1"/>
          </p:cNvCxnSpPr>
          <p:nvPr/>
        </p:nvCxnSpPr>
        <p:spPr>
          <a:xfrm flipV="1">
            <a:off x="4906398" y="2579049"/>
            <a:ext cx="2446619" cy="2367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B15874-B160-3AAA-FBA5-AC0E6BB43219}"/>
              </a:ext>
            </a:extLst>
          </p:cNvPr>
          <p:cNvCxnSpPr>
            <a:cxnSpLocks/>
          </p:cNvCxnSpPr>
          <p:nvPr/>
        </p:nvCxnSpPr>
        <p:spPr>
          <a:xfrm>
            <a:off x="4880958" y="5521237"/>
            <a:ext cx="2022762" cy="493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0B89AE1-6F18-6598-A597-D69A6A3B0191}"/>
              </a:ext>
            </a:extLst>
          </p:cNvPr>
          <p:cNvSpPr/>
          <p:nvPr/>
        </p:nvSpPr>
        <p:spPr>
          <a:xfrm>
            <a:off x="7353017" y="1555361"/>
            <a:ext cx="1883225" cy="20473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28F247-5643-35BF-7DCA-BAB5DDB055FE}"/>
              </a:ext>
            </a:extLst>
          </p:cNvPr>
          <p:cNvSpPr/>
          <p:nvPr/>
        </p:nvSpPr>
        <p:spPr>
          <a:xfrm>
            <a:off x="6927259" y="4299940"/>
            <a:ext cx="2307771" cy="234180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71A801-B386-A82E-51BF-0459A9DF990D}"/>
              </a:ext>
            </a:extLst>
          </p:cNvPr>
          <p:cNvSpPr txBox="1"/>
          <p:nvPr/>
        </p:nvSpPr>
        <p:spPr>
          <a:xfrm>
            <a:off x="9701882" y="1186028"/>
            <a:ext cx="229544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                           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78F82D-D1F5-95CB-CF6A-E0592474C2B3}"/>
              </a:ext>
            </a:extLst>
          </p:cNvPr>
          <p:cNvSpPr/>
          <p:nvPr/>
        </p:nvSpPr>
        <p:spPr>
          <a:xfrm>
            <a:off x="10042548" y="4610928"/>
            <a:ext cx="2057400" cy="18070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638ED2-E5E3-BB8D-D68A-D13194DEC943}"/>
              </a:ext>
            </a:extLst>
          </p:cNvPr>
          <p:cNvSpPr txBox="1"/>
          <p:nvPr/>
        </p:nvSpPr>
        <p:spPr>
          <a:xfrm>
            <a:off x="10178033" y="422034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PAYMENT</a:t>
            </a:r>
            <a:endParaRPr lang="en-IN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D0D5A1B-E3F6-6562-E047-41824CD526F9}"/>
              </a:ext>
            </a:extLst>
          </p:cNvPr>
          <p:cNvCxnSpPr>
            <a:cxnSpLocks/>
          </p:cNvCxnSpPr>
          <p:nvPr/>
        </p:nvCxnSpPr>
        <p:spPr>
          <a:xfrm>
            <a:off x="2741741" y="4119871"/>
            <a:ext cx="939873" cy="3326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C61332-C6FA-BF05-DD92-0371B333544A}"/>
              </a:ext>
            </a:extLst>
          </p:cNvPr>
          <p:cNvCxnSpPr>
            <a:cxnSpLocks/>
          </p:cNvCxnSpPr>
          <p:nvPr/>
        </p:nvCxnSpPr>
        <p:spPr>
          <a:xfrm flipV="1">
            <a:off x="1903901" y="1912580"/>
            <a:ext cx="0" cy="7861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E638FEA-C630-9ACB-43FB-6F52D1D17906}"/>
              </a:ext>
            </a:extLst>
          </p:cNvPr>
          <p:cNvSpPr txBox="1"/>
          <p:nvPr/>
        </p:nvSpPr>
        <p:spPr>
          <a:xfrm>
            <a:off x="5634007" y="459048"/>
            <a:ext cx="437026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0070C0"/>
                </a:solidFill>
                <a:latin typeface="Times New Roman"/>
                <a:cs typeface="Times New Roman"/>
              </a:rPr>
              <a:t>ER DIAGRAM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E9AA82-7FC4-41F4-F312-3699ADE71652}"/>
              </a:ext>
            </a:extLst>
          </p:cNvPr>
          <p:cNvSpPr txBox="1"/>
          <p:nvPr/>
        </p:nvSpPr>
        <p:spPr>
          <a:xfrm>
            <a:off x="10130069" y="4831897"/>
            <a:ext cx="2777397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 OrderId</a:t>
            </a:r>
          </a:p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TransactionId</a:t>
            </a:r>
          </a:p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PaymentMethod</a:t>
            </a:r>
          </a:p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Totalcost</a:t>
            </a:r>
          </a:p>
          <a:p>
            <a:r>
              <a:rPr lang="en-US" dirty="0">
                <a:solidFill>
                  <a:prstClr val="black"/>
                </a:solidFill>
                <a:latin typeface="Aptos" panose="02110004020202020204"/>
              </a:rPr>
              <a:t>PaymentStatus</a:t>
            </a:r>
          </a:p>
          <a:p>
            <a:endParaRPr lang="en-US" dirty="0">
              <a:solidFill>
                <a:prstClr val="black"/>
              </a:solidFill>
              <a:latin typeface="Aptos" panose="02110004020202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7F9D33-4E33-3CC7-2487-20F551D7E0E9}"/>
              </a:ext>
            </a:extLst>
          </p:cNvPr>
          <p:cNvSpPr txBox="1"/>
          <p:nvPr/>
        </p:nvSpPr>
        <p:spPr>
          <a:xfrm>
            <a:off x="7446653" y="1667780"/>
            <a:ext cx="1677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Id</a:t>
            </a:r>
          </a:p>
          <a:p>
            <a:r>
              <a:rPr lang="en-US" sz="1800" dirty="0"/>
              <a:t>Name</a:t>
            </a:r>
          </a:p>
          <a:p>
            <a:r>
              <a:rPr lang="en-US" sz="1800" dirty="0"/>
              <a:t>Qty</a:t>
            </a:r>
          </a:p>
          <a:p>
            <a:r>
              <a:rPr lang="en-US" sz="1800" dirty="0"/>
              <a:t>Description</a:t>
            </a:r>
          </a:p>
          <a:p>
            <a:r>
              <a:rPr lang="en-US" sz="1800" dirty="0"/>
              <a:t>Price</a:t>
            </a:r>
          </a:p>
          <a:p>
            <a:r>
              <a:rPr lang="en-US" dirty="0"/>
              <a:t>Available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3F4846-14A4-3C2A-7D5D-4367FE9C555B}"/>
              </a:ext>
            </a:extLst>
          </p:cNvPr>
          <p:cNvSpPr txBox="1"/>
          <p:nvPr/>
        </p:nvSpPr>
        <p:spPr>
          <a:xfrm flipH="1">
            <a:off x="3574733" y="4514721"/>
            <a:ext cx="939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</a:t>
            </a:r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9D335A-8E7D-42FA-899C-B9F4FD339717}"/>
              </a:ext>
            </a:extLst>
          </p:cNvPr>
          <p:cNvSpPr txBox="1"/>
          <p:nvPr/>
        </p:nvSpPr>
        <p:spPr>
          <a:xfrm>
            <a:off x="6971916" y="4325637"/>
            <a:ext cx="22324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OrderId</a:t>
            </a:r>
          </a:p>
          <a:p>
            <a:r>
              <a:rPr lang="en-US" dirty="0"/>
              <a:t>UserId</a:t>
            </a:r>
            <a:endParaRPr lang="en-US" sz="1800" dirty="0"/>
          </a:p>
          <a:p>
            <a:r>
              <a:rPr lang="en-US" dirty="0"/>
              <a:t>OrderStatus</a:t>
            </a:r>
            <a:endParaRPr lang="en-US" sz="1800" dirty="0"/>
          </a:p>
          <a:p>
            <a:r>
              <a:rPr lang="en-US" dirty="0"/>
              <a:t>OrderDate</a:t>
            </a:r>
            <a:endParaRPr lang="en-US" sz="1800" dirty="0"/>
          </a:p>
          <a:p>
            <a:r>
              <a:rPr lang="en-US" sz="1800" dirty="0"/>
              <a:t>Address</a:t>
            </a:r>
          </a:p>
          <a:p>
            <a:r>
              <a:rPr lang="en-US" dirty="0"/>
              <a:t>CartId</a:t>
            </a:r>
          </a:p>
          <a:p>
            <a:r>
              <a:rPr lang="en-US" sz="1800" dirty="0"/>
              <a:t>TotalCost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3BD4B95-2D50-5281-49AF-FC6C662CC4CA}"/>
              </a:ext>
            </a:extLst>
          </p:cNvPr>
          <p:cNvCxnSpPr/>
          <p:nvPr/>
        </p:nvCxnSpPr>
        <p:spPr>
          <a:xfrm flipH="1">
            <a:off x="4812762" y="3429000"/>
            <a:ext cx="2540255" cy="148411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BDD680E-35DD-6389-C9AD-2BBFE4B68B4B}"/>
              </a:ext>
            </a:extLst>
          </p:cNvPr>
          <p:cNvCxnSpPr>
            <a:endCxn id="25" idx="1"/>
          </p:cNvCxnSpPr>
          <p:nvPr/>
        </p:nvCxnSpPr>
        <p:spPr>
          <a:xfrm>
            <a:off x="9322551" y="5514442"/>
            <a:ext cx="719997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A blue and white logo&#10;&#10;Description automatically generated">
            <a:extLst>
              <a:ext uri="{FF2B5EF4-FFF2-40B4-BE49-F238E27FC236}">
                <a16:creationId xmlns:a16="http://schemas.microsoft.com/office/drawing/2014/main" id="{EA1BB7C8-1BA9-0F29-D89C-306492B595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170" b="33645"/>
          <a:stretch/>
        </p:blipFill>
        <p:spPr>
          <a:xfrm>
            <a:off x="8899675" y="125128"/>
            <a:ext cx="2143125" cy="581953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D6689CED-9BAD-04B2-D494-9B6B4784FD83}"/>
              </a:ext>
            </a:extLst>
          </p:cNvPr>
          <p:cNvSpPr txBox="1"/>
          <p:nvPr/>
        </p:nvSpPr>
        <p:spPr>
          <a:xfrm>
            <a:off x="7781543" y="1298448"/>
            <a:ext cx="1422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</a:t>
            </a:r>
            <a:endParaRPr lang="en-IN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9B28-502F-5C9F-F32B-31F26FFCF34A}"/>
              </a:ext>
            </a:extLst>
          </p:cNvPr>
          <p:cNvSpPr txBox="1"/>
          <p:nvPr/>
        </p:nvSpPr>
        <p:spPr>
          <a:xfrm>
            <a:off x="7286309" y="3968497"/>
            <a:ext cx="16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OrderModule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2057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3CD8ADB9-C94E-6E83-0F1A-E847780C4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0591" y="1286817"/>
            <a:ext cx="5321809" cy="666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2696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ea typeface="MS Gothic" panose="020B0609070205080204" pitchFamily="49" charset="-128"/>
                <a:cs typeface="Times New Roman" panose="02020603050405020304" pitchFamily="18" charset="0"/>
              </a:rPr>
              <a:t>UseCaseDiagrams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F1A8104-566E-0BC6-43AE-03A29F3925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541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28217-2246-FDF3-306B-705EF6EC1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016" y="2276859"/>
            <a:ext cx="5463546" cy="4456011"/>
          </a:xfrm>
          <a:prstGeom prst="rect">
            <a:avLst/>
          </a:prstGeom>
        </p:spPr>
      </p:pic>
      <p:pic>
        <p:nvPicPr>
          <p:cNvPr id="6" name="Picture 5" descr="A blue and white logo&#10;&#10;Description automatically generated">
            <a:extLst>
              <a:ext uri="{FF2B5EF4-FFF2-40B4-BE49-F238E27FC236}">
                <a16:creationId xmlns:a16="http://schemas.microsoft.com/office/drawing/2014/main" id="{910950C0-65FF-9693-F682-80558683B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170" b="33645"/>
          <a:stretch/>
        </p:blipFill>
        <p:spPr>
          <a:xfrm>
            <a:off x="8899675" y="125128"/>
            <a:ext cx="2143125" cy="5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48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90C5B-C6C7-EB7F-4974-597BEB617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19457"/>
            <a:ext cx="5876609" cy="5852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ClassDiagram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10DA6-D3C4-BF2F-D231-6C4BBEF9EA62}"/>
              </a:ext>
            </a:extLst>
          </p:cNvPr>
          <p:cNvSpPr/>
          <p:nvPr/>
        </p:nvSpPr>
        <p:spPr>
          <a:xfrm>
            <a:off x="1655064" y="1124712"/>
            <a:ext cx="3730752" cy="19746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gg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0F88F-0C14-FF70-B756-5DC91A4B2AF3}"/>
              </a:ext>
            </a:extLst>
          </p:cNvPr>
          <p:cNvSpPr/>
          <p:nvPr/>
        </p:nvSpPr>
        <p:spPr>
          <a:xfrm>
            <a:off x="6263640" y="1152144"/>
            <a:ext cx="3730752" cy="1655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4C666E-B6F5-2FFF-CD8F-1A18B592A060}"/>
              </a:ext>
            </a:extLst>
          </p:cNvPr>
          <p:cNvSpPr/>
          <p:nvPr/>
        </p:nvSpPr>
        <p:spPr>
          <a:xfrm>
            <a:off x="1655064" y="3547446"/>
            <a:ext cx="3721608" cy="17647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B4FF64-AEDB-322D-0A2C-471FC1BDD615}"/>
              </a:ext>
            </a:extLst>
          </p:cNvPr>
          <p:cNvSpPr/>
          <p:nvPr/>
        </p:nvSpPr>
        <p:spPr>
          <a:xfrm>
            <a:off x="6336792" y="3324271"/>
            <a:ext cx="3602736" cy="17647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2766A3-8C06-D619-AACE-B13929C6D8EC}"/>
              </a:ext>
            </a:extLst>
          </p:cNvPr>
          <p:cNvSpPr/>
          <p:nvPr/>
        </p:nvSpPr>
        <p:spPr>
          <a:xfrm>
            <a:off x="5376672" y="5482682"/>
            <a:ext cx="2926080" cy="13570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31B328-EDC8-D611-8DA5-D1125042233F}"/>
              </a:ext>
            </a:extLst>
          </p:cNvPr>
          <p:cNvCxnSpPr>
            <a:cxnSpLocks/>
          </p:cNvCxnSpPr>
          <p:nvPr/>
        </p:nvCxnSpPr>
        <p:spPr>
          <a:xfrm flipH="1">
            <a:off x="1655064" y="1572768"/>
            <a:ext cx="3730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D76338-8C08-0EBE-713D-174BEB533FFC}"/>
              </a:ext>
            </a:extLst>
          </p:cNvPr>
          <p:cNvCxnSpPr>
            <a:cxnSpLocks/>
          </p:cNvCxnSpPr>
          <p:nvPr/>
        </p:nvCxnSpPr>
        <p:spPr>
          <a:xfrm>
            <a:off x="6263640" y="1572768"/>
            <a:ext cx="3730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038EB-C406-1270-2DE0-0E4369C9A0F6}"/>
              </a:ext>
            </a:extLst>
          </p:cNvPr>
          <p:cNvCxnSpPr>
            <a:cxnSpLocks/>
          </p:cNvCxnSpPr>
          <p:nvPr/>
        </p:nvCxnSpPr>
        <p:spPr>
          <a:xfrm>
            <a:off x="1655064" y="3941064"/>
            <a:ext cx="3721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FD3CF3-C757-FF60-925E-C3A8C3DACBE9}"/>
              </a:ext>
            </a:extLst>
          </p:cNvPr>
          <p:cNvCxnSpPr>
            <a:cxnSpLocks/>
          </p:cNvCxnSpPr>
          <p:nvPr/>
        </p:nvCxnSpPr>
        <p:spPr>
          <a:xfrm>
            <a:off x="6327648" y="3911291"/>
            <a:ext cx="36435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0553CB3-4AA3-AD14-1053-1CEED39F1D08}"/>
              </a:ext>
            </a:extLst>
          </p:cNvPr>
          <p:cNvSpPr txBox="1"/>
          <p:nvPr/>
        </p:nvSpPr>
        <p:spPr>
          <a:xfrm>
            <a:off x="2731770" y="1191293"/>
            <a:ext cx="1618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payment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82C272-E8E7-048F-937A-F4D01B70D25F}"/>
              </a:ext>
            </a:extLst>
          </p:cNvPr>
          <p:cNvSpPr txBox="1"/>
          <p:nvPr/>
        </p:nvSpPr>
        <p:spPr>
          <a:xfrm>
            <a:off x="2052828" y="1530833"/>
            <a:ext cx="24231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+id</a:t>
            </a:r>
          </a:p>
          <a:p>
            <a:r>
              <a:rPr lang="en-US" dirty="0"/>
              <a:t>+totalcost</a:t>
            </a:r>
          </a:p>
          <a:p>
            <a:r>
              <a:rPr lang="en-US" dirty="0"/>
              <a:t>+status</a:t>
            </a:r>
          </a:p>
          <a:p>
            <a:r>
              <a:rPr lang="en-US" dirty="0"/>
              <a:t>+processPayment()</a:t>
            </a:r>
          </a:p>
          <a:p>
            <a:endParaRPr lang="en-IN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6094780-C29F-6B54-3E1E-46C986C09E93}"/>
              </a:ext>
            </a:extLst>
          </p:cNvPr>
          <p:cNvCxnSpPr/>
          <p:nvPr/>
        </p:nvCxnSpPr>
        <p:spPr>
          <a:xfrm>
            <a:off x="1655064" y="2807208"/>
            <a:ext cx="3730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8311F75-7518-1F62-27D3-0DE4EDD24D2E}"/>
              </a:ext>
            </a:extLst>
          </p:cNvPr>
          <p:cNvSpPr txBox="1"/>
          <p:nvPr/>
        </p:nvSpPr>
        <p:spPr>
          <a:xfrm>
            <a:off x="7187184" y="1152144"/>
            <a:ext cx="1527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OrderDTO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B8AD1E-9245-4A88-FA1A-EB59327B3980}"/>
              </a:ext>
            </a:extLst>
          </p:cNvPr>
          <p:cNvSpPr txBox="1"/>
          <p:nvPr/>
        </p:nvSpPr>
        <p:spPr>
          <a:xfrm>
            <a:off x="7123176" y="1622061"/>
            <a:ext cx="2267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+ordered</a:t>
            </a:r>
          </a:p>
          <a:p>
            <a:r>
              <a:rPr lang="en-US" dirty="0"/>
              <a:t>+totalcost</a:t>
            </a:r>
          </a:p>
          <a:p>
            <a:r>
              <a:rPr lang="en-US" dirty="0"/>
              <a:t>+getOrderdetails</a:t>
            </a:r>
            <a:endParaRPr lang="en-IN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91F7AE7-3AF6-D215-ACA1-F15981ABC768}"/>
              </a:ext>
            </a:extLst>
          </p:cNvPr>
          <p:cNvCxnSpPr/>
          <p:nvPr/>
        </p:nvCxnSpPr>
        <p:spPr>
          <a:xfrm>
            <a:off x="6327648" y="2545391"/>
            <a:ext cx="3602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86C78BB-948E-F551-21EB-B0BA92A35ECE}"/>
              </a:ext>
            </a:extLst>
          </p:cNvPr>
          <p:cNvSpPr txBox="1"/>
          <p:nvPr/>
        </p:nvSpPr>
        <p:spPr>
          <a:xfrm>
            <a:off x="2615184" y="3547446"/>
            <a:ext cx="195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PaymentService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C8357A3-65CF-3179-2C50-44C0F9357E3E}"/>
              </a:ext>
            </a:extLst>
          </p:cNvPr>
          <p:cNvSpPr txBox="1"/>
          <p:nvPr/>
        </p:nvSpPr>
        <p:spPr>
          <a:xfrm>
            <a:off x="2052828" y="3941064"/>
            <a:ext cx="2976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+repo:PaymentRepository</a:t>
            </a:r>
          </a:p>
          <a:p>
            <a:endParaRPr lang="en-IN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B201B90-AF1B-3C5E-1A6D-33779ED55D4D}"/>
              </a:ext>
            </a:extLst>
          </p:cNvPr>
          <p:cNvCxnSpPr>
            <a:stCxn id="6" idx="1"/>
            <a:endCxn id="6" idx="3"/>
          </p:cNvCxnSpPr>
          <p:nvPr/>
        </p:nvCxnSpPr>
        <p:spPr>
          <a:xfrm>
            <a:off x="1655064" y="4429842"/>
            <a:ext cx="3721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61653BD-1EE9-D62B-E587-55E04A18FB61}"/>
              </a:ext>
            </a:extLst>
          </p:cNvPr>
          <p:cNvSpPr txBox="1"/>
          <p:nvPr/>
        </p:nvSpPr>
        <p:spPr>
          <a:xfrm>
            <a:off x="2261616" y="4587395"/>
            <a:ext cx="2410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+processPayment</a:t>
            </a:r>
          </a:p>
          <a:p>
            <a:r>
              <a:rPr lang="en-US" dirty="0"/>
              <a:t>+checkStatus</a:t>
            </a:r>
            <a:endParaRPr lang="en-IN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1673A18-28CB-38F0-1239-A007364C340D}"/>
              </a:ext>
            </a:extLst>
          </p:cNvPr>
          <p:cNvSpPr txBox="1"/>
          <p:nvPr/>
        </p:nvSpPr>
        <p:spPr>
          <a:xfrm>
            <a:off x="6766560" y="3384435"/>
            <a:ext cx="2615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paymentController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0B816E-ADB8-7BEC-C7BB-DEEF077ADCA2}"/>
              </a:ext>
            </a:extLst>
          </p:cNvPr>
          <p:cNvSpPr txBox="1"/>
          <p:nvPr/>
        </p:nvSpPr>
        <p:spPr>
          <a:xfrm>
            <a:off x="6592824" y="3647542"/>
            <a:ext cx="3072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+service:PaymentService</a:t>
            </a:r>
          </a:p>
          <a:p>
            <a:endParaRPr lang="en-IN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212CF86-4A84-3D3A-57AD-7E38A8968E90}"/>
              </a:ext>
            </a:extLst>
          </p:cNvPr>
          <p:cNvCxnSpPr>
            <a:cxnSpLocks/>
          </p:cNvCxnSpPr>
          <p:nvPr/>
        </p:nvCxnSpPr>
        <p:spPr>
          <a:xfrm flipV="1">
            <a:off x="6327648" y="4429628"/>
            <a:ext cx="3611880" cy="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8EF8636-82BA-3F3A-A44B-471E0E06DE1A}"/>
              </a:ext>
            </a:extLst>
          </p:cNvPr>
          <p:cNvSpPr txBox="1"/>
          <p:nvPr/>
        </p:nvSpPr>
        <p:spPr>
          <a:xfrm>
            <a:off x="6931152" y="4207541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+makePayment()</a:t>
            </a:r>
          </a:p>
          <a:p>
            <a:r>
              <a:rPr lang="en-US" dirty="0"/>
              <a:t>+getStatus()</a:t>
            </a:r>
            <a:endParaRPr lang="en-IN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E77D634-4710-36D7-2E64-018748DEFFD3}"/>
              </a:ext>
            </a:extLst>
          </p:cNvPr>
          <p:cNvCxnSpPr>
            <a:cxnSpLocks/>
          </p:cNvCxnSpPr>
          <p:nvPr/>
        </p:nvCxnSpPr>
        <p:spPr>
          <a:xfrm>
            <a:off x="5385816" y="5971312"/>
            <a:ext cx="29169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09052BA-568C-D820-CB42-03B74065B24E}"/>
              </a:ext>
            </a:extLst>
          </p:cNvPr>
          <p:cNvSpPr txBox="1"/>
          <p:nvPr/>
        </p:nvSpPr>
        <p:spPr>
          <a:xfrm>
            <a:off x="6096000" y="5647273"/>
            <a:ext cx="175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Exception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AB997C9-F196-2E90-4FC4-942B3E6DBC45}"/>
              </a:ext>
            </a:extLst>
          </p:cNvPr>
          <p:cNvSpPr txBox="1"/>
          <p:nvPr/>
        </p:nvSpPr>
        <p:spPr>
          <a:xfrm>
            <a:off x="5715000" y="6016605"/>
            <a:ext cx="2432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+message</a:t>
            </a:r>
            <a:endParaRPr lang="en-IN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794DAAB-4010-38DD-98DF-6A35B8768ECD}"/>
              </a:ext>
            </a:extLst>
          </p:cNvPr>
          <p:cNvCxnSpPr/>
          <p:nvPr/>
        </p:nvCxnSpPr>
        <p:spPr>
          <a:xfrm>
            <a:off x="5385816" y="6385937"/>
            <a:ext cx="28437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DE6CC67E-21C6-A30C-548D-B6D494114402}"/>
              </a:ext>
            </a:extLst>
          </p:cNvPr>
          <p:cNvSpPr txBox="1"/>
          <p:nvPr/>
        </p:nvSpPr>
        <p:spPr>
          <a:xfrm>
            <a:off x="5934456" y="6431229"/>
            <a:ext cx="174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+handleError()</a:t>
            </a:r>
            <a:endParaRPr lang="en-IN" dirty="0"/>
          </a:p>
        </p:txBody>
      </p:sp>
      <p:pic>
        <p:nvPicPr>
          <p:cNvPr id="84" name="Picture 83" descr="A blue and white logo&#10;&#10;Description automatically generated">
            <a:extLst>
              <a:ext uri="{FF2B5EF4-FFF2-40B4-BE49-F238E27FC236}">
                <a16:creationId xmlns:a16="http://schemas.microsoft.com/office/drawing/2014/main" id="{C79787B6-4AB6-D403-01F1-E844C4112C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170" b="33645"/>
          <a:stretch/>
        </p:blipFill>
        <p:spPr>
          <a:xfrm>
            <a:off x="8899675" y="125128"/>
            <a:ext cx="2143125" cy="581953"/>
          </a:xfrm>
          <a:prstGeom prst="rect">
            <a:avLst/>
          </a:prstGeom>
        </p:spPr>
      </p:pic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275E4F41-DE3A-DFC8-D46A-61F172A129E9}"/>
              </a:ext>
            </a:extLst>
          </p:cNvPr>
          <p:cNvCxnSpPr/>
          <p:nvPr/>
        </p:nvCxnSpPr>
        <p:spPr>
          <a:xfrm>
            <a:off x="3767328" y="3099390"/>
            <a:ext cx="0" cy="448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D28CEC1-565B-A199-27C7-4BA0CAEB2F7F}"/>
              </a:ext>
            </a:extLst>
          </p:cNvPr>
          <p:cNvCxnSpPr/>
          <p:nvPr/>
        </p:nvCxnSpPr>
        <p:spPr>
          <a:xfrm>
            <a:off x="5385816" y="1819656"/>
            <a:ext cx="877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E3B43A7-A16A-EDDE-1ED0-81086F0898E0}"/>
              </a:ext>
            </a:extLst>
          </p:cNvPr>
          <p:cNvCxnSpPr/>
          <p:nvPr/>
        </p:nvCxnSpPr>
        <p:spPr>
          <a:xfrm>
            <a:off x="7854696" y="2807208"/>
            <a:ext cx="0" cy="621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89FEE26-4E82-C177-7935-7516DEFAD5AB}"/>
              </a:ext>
            </a:extLst>
          </p:cNvPr>
          <p:cNvCxnSpPr>
            <a:endCxn id="8" idx="0"/>
          </p:cNvCxnSpPr>
          <p:nvPr/>
        </p:nvCxnSpPr>
        <p:spPr>
          <a:xfrm>
            <a:off x="6839712" y="5121134"/>
            <a:ext cx="0" cy="3615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35C5029-66DB-A099-B71F-602CB6F8B1FA}"/>
              </a:ext>
            </a:extLst>
          </p:cNvPr>
          <p:cNvCxnSpPr>
            <a:endCxn id="8" idx="1"/>
          </p:cNvCxnSpPr>
          <p:nvPr/>
        </p:nvCxnSpPr>
        <p:spPr>
          <a:xfrm>
            <a:off x="4572000" y="5312238"/>
            <a:ext cx="804672" cy="8489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31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67D40C4-2A44-4792-AB9D-E769202A2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3DBD6486-24CA-456B-9631-2911490A6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A2FF2964-4832-450E-B85C-304F27113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0B5C96AF-0E78-45E8-8B82-CF41BFB54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id="{A940CD75-9F08-4DF1-94CB-96A2C3A43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6" name="Freeform 10">
              <a:extLst>
                <a:ext uri="{FF2B5EF4-FFF2-40B4-BE49-F238E27FC236}">
                  <a16:creationId xmlns:a16="http://schemas.microsoft.com/office/drawing/2014/main" id="{1B35F757-0B0E-4DFC-81FA-935D070B7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id="{4380E990-0E29-4861-8CE3-F6D6FF15D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9" name="Rounded Rectangle 16">
            <a:extLst>
              <a:ext uri="{FF2B5EF4-FFF2-40B4-BE49-F238E27FC236}">
                <a16:creationId xmlns:a16="http://schemas.microsoft.com/office/drawing/2014/main" id="{027FB951-A422-4463-8A01-05812E59C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71045" y="648931"/>
            <a:ext cx="9235440" cy="5212080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9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59D5C-1F58-BC66-D651-0C0C9960E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552700"/>
            <a:ext cx="10018713" cy="1752599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560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5C238196CB5947BD5FAB9A64833096" ma:contentTypeVersion="6" ma:contentTypeDescription="Create a new document." ma:contentTypeScope="" ma:versionID="de77f68a5a0a93312619b186cbd5264c">
  <xsd:schema xmlns:xsd="http://www.w3.org/2001/XMLSchema" xmlns:xs="http://www.w3.org/2001/XMLSchema" xmlns:p="http://schemas.microsoft.com/office/2006/metadata/properties" xmlns:ns3="f4be22c6-2f3d-447a-8d99-38ae38af71d4" targetNamespace="http://schemas.microsoft.com/office/2006/metadata/properties" ma:root="true" ma:fieldsID="e1a0c149faa234df7754102fb7b207ed" ns3:_="">
    <xsd:import namespace="f4be22c6-2f3d-447a-8d99-38ae38af71d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be22c6-2f3d-447a-8d99-38ae38af71d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4be22c6-2f3d-447a-8d99-38ae38af71d4" xsi:nil="true"/>
  </documentManagement>
</p:properties>
</file>

<file path=customXml/itemProps1.xml><?xml version="1.0" encoding="utf-8"?>
<ds:datastoreItem xmlns:ds="http://schemas.openxmlformats.org/officeDocument/2006/customXml" ds:itemID="{6DC0D470-BD1F-4EFE-9795-CE35D9B12B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be22c6-2f3d-447a-8d99-38ae38af71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605ABB9-ADB6-491B-BE0A-4144500DEC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B789A6-52E6-4E89-8447-2C3A44A1C1A1}">
  <ds:schemaRefs>
    <ds:schemaRef ds:uri="http://purl.org/dc/dcmitype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f4be22c6-2f3d-447a-8d99-38ae38af71d4"/>
  </ds:schemaRefs>
</ds:datastoreItem>
</file>

<file path=docMetadata/LabelInfo.xml><?xml version="1.0" encoding="utf-8"?>
<clbl:labelList xmlns:clbl="http://schemas.microsoft.com/office/2020/mipLabelMetadata">
  <clbl:label id="{76a2ae5a-9f00-4f6b-95ed-5d33d77c4d61}" enabled="0" method="" siteId="{76a2ae5a-9f00-4f6b-95ed-5d33d77c4d6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473</TotalTime>
  <Words>129</Words>
  <Application>Microsoft Office PowerPoint</Application>
  <PresentationFormat>Widescreen</PresentationFormat>
  <Paragraphs>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Arial</vt:lpstr>
      <vt:lpstr>Corbel</vt:lpstr>
      <vt:lpstr>Times New Roman</vt:lpstr>
      <vt:lpstr>Parallax</vt:lpstr>
      <vt:lpstr>PowerPoint Presentation</vt:lpstr>
      <vt:lpstr>PowerPoint Presentation</vt:lpstr>
      <vt:lpstr>PowerPoint Presentation</vt:lpstr>
      <vt:lpstr>PowerPoint Presentation</vt:lpstr>
      <vt:lpstr>ClassDiagram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GangireddySrilakshmi</dc:creator>
  <cp:lastModifiedBy>Srilakshmi, Gangireddy</cp:lastModifiedBy>
  <cp:revision>5</cp:revision>
  <dcterms:created xsi:type="dcterms:W3CDTF">2025-03-26T05:43:08Z</dcterms:created>
  <dcterms:modified xsi:type="dcterms:W3CDTF">2025-03-26T18:35:12Z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0x010100465C238196CB5947BD5FAB9A64833096</vt:lpwstr>
  </property>
</Properties>
</file>

<file path=docProps/thumbnail.jpeg>
</file>